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</p:sldIdLst>
  <p:sldSz cy="5143500" cx="9144000"/>
  <p:notesSz cx="51435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2" roundtripDataSignature="AMtx7miPejrad2ud8ktUTrFsdfsnGYOI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customschemas.google.com/relationships/presentationmetadata" Target="metadata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" name="Google Shape;75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" name="Google Shape;81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Google Shape;99;p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p1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p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1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" name="Google Shape;15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p2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p2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p2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p2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2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p2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2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2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p2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7" name="Google Shape;177;p2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" name="Google Shape;21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p3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Google Shape;189;p3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3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p3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Google Shape;207;p3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p3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" name="Google Shape;219;p3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3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3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p3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" name="Google Shape;27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p4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4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4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5" name="Google Shape;255;p4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p4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4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p4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p4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4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Google Shape;279;p4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p4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1" name="Google Shape;291;p4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p4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Google Shape;303;p5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5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9" name="Google Shape;309;p5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5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5" name="Google Shape;315;p5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p5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5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p5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5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p5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5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Google Shape;339;p5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5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5" name="Google Shape;345;p5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5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" name="Google Shape;39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" name="Google Shape;45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7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" name="Google Shape;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83450" y="-418350"/>
            <a:ext cx="9627451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" name="Google Shape;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" name="Google Shape;7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" name="Google Shape;7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99608" y="476834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0" name="Google Shape;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-129540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8600" y="-205740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0" name="Google Shape;12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0825" y="89195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" name="Google Shape;18;p2"/>
          <p:cNvPicPr preferRelativeResize="0"/>
          <p:nvPr/>
        </p:nvPicPr>
        <p:blipFill rotWithShape="1">
          <a:blip r:embed="rId3">
            <a:alphaModFix/>
          </a:blip>
          <a:srcRect b="4159" l="0" r="0" t="-4160"/>
          <a:stretch/>
        </p:blipFill>
        <p:spPr>
          <a:xfrm>
            <a:off x="0" y="-1020650"/>
            <a:ext cx="9753600" cy="698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6" name="Google Shape;1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8" name="Google Shape;13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4" name="Google Shape;14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0" name="Google Shape;1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6" name="Google Shape;1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20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2" name="Google Shape;1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6" name="Google Shape;1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2" name="Google Shape;19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150" y="519304"/>
            <a:ext cx="9753600" cy="31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8" name="Google Shape;198;p32"/>
          <p:cNvPicPr preferRelativeResize="0"/>
          <p:nvPr/>
        </p:nvPicPr>
        <p:blipFill rotWithShape="1">
          <a:blip r:embed="rId3">
            <a:alphaModFix/>
          </a:blip>
          <a:srcRect b="3196" l="11120" r="9159" t="24648"/>
          <a:stretch/>
        </p:blipFill>
        <p:spPr>
          <a:xfrm>
            <a:off x="0" y="73375"/>
            <a:ext cx="9144000" cy="50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4" name="Google Shape;20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0" name="Google Shape;21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6" name="Google Shape;21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2" name="Google Shape;22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8" name="Google Shape;22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4" name="Google Shape;23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0" name="Google Shape;24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" name="Google Shape;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6" name="Google Shape;24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2" name="Google Shape;25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8" name="Google Shape;25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4" name="Google Shape;26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0" name="Google Shape;27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6" name="Google Shape;27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2" name="Google Shape;28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8" name="Google Shape;28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4" name="Google Shape;29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0" name="Google Shape;30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" name="Google Shape;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6" name="Google Shape;30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2" name="Google Shape;31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8" name="Google Shape;31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4" name="Google Shape;32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0" name="Google Shape;33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6" name="Google Shape;33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2" name="Google Shape;34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8" name="Google Shape;34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" name="Google Shape;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85196" y="141629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" name="Google Shape;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